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7"/>
  </p:notesMasterIdLst>
  <p:sldIdLst>
    <p:sldId id="355" r:id="rId3"/>
    <p:sldId id="356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1" r:id="rId14"/>
    <p:sldId id="340" r:id="rId15"/>
    <p:sldId id="354" r:id="rId1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5607D5D-4611-4EEC-96BC-DA4A7AD8F41B}">
          <p14:sldIdLst>
            <p14:sldId id="355"/>
            <p14:sldId id="356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1"/>
            <p14:sldId id="340"/>
            <p14:sldId id="35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50" d="100"/>
          <a:sy n="50" d="100"/>
        </p:scale>
        <p:origin x="-84" y="-13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04960E12-B9C6-4E3E-833C-9FDC57E93BC6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44EC56FF-A136-4293-98A6-37285CB7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60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barra_rossa_2.png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9655"/>
          <a:stretch/>
        </p:blipFill>
        <p:spPr>
          <a:xfrm>
            <a:off x="430214" y="546102"/>
            <a:ext cx="8261638" cy="294619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73113" y="551379"/>
            <a:ext cx="6517578" cy="28212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latin typeface="Cambria"/>
                <a:cs typeface="Cambria"/>
              </a:defRPr>
            </a:lvl1pPr>
            <a:lvl2pPr marL="457200" indent="0">
              <a:buNone/>
              <a:defRPr b="0" i="0">
                <a:latin typeface="Serifa Std 65 Bold"/>
                <a:cs typeface="Serifa Std 65 Bold"/>
              </a:defRPr>
            </a:lvl2pPr>
            <a:lvl3pPr marL="914400" indent="0">
              <a:buNone/>
              <a:defRPr b="0" i="0">
                <a:latin typeface="Serifa Std 65 Bold"/>
                <a:cs typeface="Serifa Std 65 Bold"/>
              </a:defRPr>
            </a:lvl3pPr>
            <a:lvl4pPr marL="1371600" indent="0">
              <a:buNone/>
              <a:defRPr b="0" i="0">
                <a:latin typeface="Serifa Std 65 Bold"/>
                <a:cs typeface="Serifa Std 65 Bold"/>
              </a:defRPr>
            </a:lvl4pPr>
            <a:lvl5pPr marL="1828800" indent="0">
              <a:buNone/>
              <a:defRPr b="0" i="0">
                <a:latin typeface="Serifa Std 65 Bold"/>
                <a:cs typeface="Serifa Std 65 Bold"/>
              </a:defRPr>
            </a:lvl5pPr>
          </a:lstStyle>
          <a:p>
            <a:pPr lvl="0"/>
            <a:r>
              <a:rPr lang="it-IT" dirty="0"/>
              <a:t>Agenda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73113" y="1143002"/>
            <a:ext cx="6517578" cy="201208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marR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0" i="0" cap="all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514800" indent="-514800">
              <a:lnSpc>
                <a:spcPts val="2800"/>
              </a:lnSpc>
              <a:spcBef>
                <a:spcPts val="0"/>
              </a:spcBef>
              <a:buFont typeface="+mj-lt"/>
              <a:buAutoNum type="arabicPeriod"/>
              <a:defRPr sz="2400" b="0" i="0" cap="all">
                <a:solidFill>
                  <a:schemeClr val="bg1">
                    <a:lumMod val="65000"/>
                  </a:schemeClr>
                </a:solidFill>
                <a:latin typeface="Helvetica Light"/>
                <a:cs typeface="Helvetica Light"/>
              </a:defRPr>
            </a:lvl2pPr>
            <a:lvl3pPr marL="514800" indent="-514800">
              <a:lnSpc>
                <a:spcPts val="2800"/>
              </a:lnSpc>
              <a:spcBef>
                <a:spcPts val="0"/>
              </a:spcBef>
              <a:buFont typeface="+mj-lt"/>
              <a:buAutoNum type="arabicPeriod"/>
              <a:defRPr sz="2400" b="0" i="0" cap="all">
                <a:solidFill>
                  <a:schemeClr val="bg1">
                    <a:lumMod val="65000"/>
                  </a:schemeClr>
                </a:solidFill>
                <a:latin typeface="Helvetica Light"/>
                <a:cs typeface="Helvetica Light"/>
              </a:defRPr>
            </a:lvl3pPr>
            <a:lvl4pPr marL="514800" indent="-514800">
              <a:lnSpc>
                <a:spcPts val="2800"/>
              </a:lnSpc>
              <a:spcBef>
                <a:spcPts val="0"/>
              </a:spcBef>
              <a:buFont typeface="+mj-lt"/>
              <a:buAutoNum type="arabicPeriod"/>
              <a:defRPr sz="2400" b="0" i="0" cap="all">
                <a:solidFill>
                  <a:schemeClr val="bg1">
                    <a:lumMod val="65000"/>
                  </a:schemeClr>
                </a:solidFill>
                <a:latin typeface="Helvetica Light"/>
                <a:cs typeface="Helvetica Light"/>
              </a:defRPr>
            </a:lvl4pPr>
            <a:lvl5pPr marL="514800" indent="-514800">
              <a:lnSpc>
                <a:spcPts val="2800"/>
              </a:lnSpc>
              <a:spcBef>
                <a:spcPts val="0"/>
              </a:spcBef>
              <a:buFont typeface="+mj-lt"/>
              <a:buAutoNum type="arabicPeriod"/>
              <a:defRPr sz="2400" b="0" i="0" cap="all">
                <a:solidFill>
                  <a:schemeClr val="bg1">
                    <a:lumMod val="65000"/>
                  </a:schemeClr>
                </a:solidFill>
                <a:latin typeface="Helvetica Light"/>
                <a:cs typeface="Helvetica Light"/>
              </a:defRPr>
            </a:lvl5pPr>
          </a:lstStyle>
          <a:p>
            <a:pPr marL="285750" marR="0" lvl="0" indent="-28575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it-IT" dirty="0"/>
              <a:t>Click to </a:t>
            </a:r>
            <a:r>
              <a:rPr lang="it-IT" dirty="0" err="1"/>
              <a:t>edit</a:t>
            </a:r>
            <a:endParaRPr lang="it-IT" dirty="0"/>
          </a:p>
          <a:p>
            <a:pPr marL="285750" marR="0" lvl="0" indent="-28575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it-IT" dirty="0"/>
              <a:t>Click to </a:t>
            </a:r>
            <a:r>
              <a:rPr lang="it-IT" dirty="0" err="1"/>
              <a:t>edit</a:t>
            </a:r>
            <a:endParaRPr lang="it-IT" dirty="0"/>
          </a:p>
          <a:p>
            <a:pPr marL="285750" marR="0" lvl="0" indent="-28575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it-IT" dirty="0"/>
              <a:t>Click to </a:t>
            </a:r>
            <a:r>
              <a:rPr lang="it-IT" dirty="0" err="1"/>
              <a:t>edit</a:t>
            </a:r>
            <a:endParaRPr lang="it-IT" dirty="0"/>
          </a:p>
          <a:p>
            <a:pPr marL="285750" marR="0" lvl="0" indent="-28575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it-IT" dirty="0"/>
              <a:t>Click to </a:t>
            </a:r>
            <a:r>
              <a:rPr lang="it-IT" dirty="0" err="1"/>
              <a:t>edit</a:t>
            </a:r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76497" y="135618"/>
            <a:ext cx="270651" cy="129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fld id="{46A4EBD3-CA6D-5B4B-9FFD-3A1D45EF13E3}" type="slidenum">
              <a:rPr lang="en-US" sz="900" b="1" i="0" smtClean="0">
                <a:solidFill>
                  <a:schemeClr val="tx1"/>
                </a:solidFill>
                <a:latin typeface="Arial"/>
                <a:cs typeface="Arial"/>
              </a:rPr>
              <a:pPr>
                <a:lnSpc>
                  <a:spcPts val="1000"/>
                </a:lnSpc>
              </a:pPr>
              <a:t>‹#›</a:t>
            </a:fld>
            <a:endParaRPr lang="en-US" sz="900" b="1" i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1648" y="127154"/>
            <a:ext cx="3951540" cy="138499"/>
          </a:xfrm>
          <a:prstGeom prst="rect">
            <a:avLst/>
          </a:prstGeom>
        </p:spPr>
        <p:txBody>
          <a:bodyPr vert="horz" wrap="square" lIns="0" tIns="0" bIns="0">
            <a:spAutoFit/>
          </a:bodyPr>
          <a:lstStyle>
            <a:lvl1pPr marL="0" indent="0">
              <a:buNone/>
              <a:defRPr sz="900" b="0" i="0">
                <a:latin typeface="Arial"/>
                <a:cs typeface="Arial"/>
              </a:defRPr>
            </a:lvl1pPr>
            <a:lvl2pPr marL="457200" indent="0">
              <a:buNone/>
              <a:defRPr sz="900" b="0" i="0">
                <a:latin typeface="Helvetica Light"/>
                <a:cs typeface="Helvetica Light"/>
              </a:defRPr>
            </a:lvl2pPr>
            <a:lvl3pPr marL="914400" indent="0">
              <a:buNone/>
              <a:defRPr sz="900" b="0" i="0">
                <a:latin typeface="Helvetica Light"/>
                <a:cs typeface="Helvetica Light"/>
              </a:defRPr>
            </a:lvl3pPr>
            <a:lvl4pPr marL="1371600" indent="0">
              <a:buNone/>
              <a:defRPr sz="900" b="0" i="0">
                <a:latin typeface="Helvetica Light"/>
                <a:cs typeface="Helvetica Light"/>
              </a:defRPr>
            </a:lvl4pPr>
            <a:lvl5pPr marL="1828800" indent="0">
              <a:buNone/>
              <a:defRPr sz="900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it-IT" dirty="0"/>
              <a:t>Title </a:t>
            </a:r>
            <a:r>
              <a:rPr lang="it-IT" dirty="0" err="1"/>
              <a:t>section</a:t>
            </a:r>
            <a:endParaRPr lang="en-US" dirty="0"/>
          </a:p>
        </p:txBody>
      </p:sp>
      <p:sp>
        <p:nvSpPr>
          <p:cNvPr id="11" name="TextBox 12"/>
          <p:cNvSpPr txBox="1"/>
          <p:nvPr userDrawn="1"/>
        </p:nvSpPr>
        <p:spPr>
          <a:xfrm>
            <a:off x="6762227" y="135618"/>
            <a:ext cx="1936191" cy="129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900" b="0" i="0" dirty="0">
                <a:solidFill>
                  <a:schemeClr val="tx1"/>
                </a:solidFill>
                <a:latin typeface="Arial"/>
                <a:cs typeface="Arial"/>
              </a:rPr>
              <a:t>Place:</a:t>
            </a:r>
            <a:r>
              <a:rPr lang="en-US" sz="900" b="0" i="0" baseline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900" b="0" i="0" baseline="0" dirty="0" err="1">
                <a:solidFill>
                  <a:schemeClr val="tx1"/>
                </a:solidFill>
                <a:latin typeface="Arial"/>
                <a:cs typeface="Arial"/>
              </a:rPr>
              <a:t>Almè</a:t>
            </a:r>
            <a:r>
              <a:rPr lang="en-US" sz="900" b="0" i="0" baseline="0" dirty="0">
                <a:solidFill>
                  <a:schemeClr val="tx1"/>
                </a:solidFill>
                <a:latin typeface="Arial"/>
                <a:cs typeface="Arial"/>
              </a:rPr>
              <a:t>     </a:t>
            </a:r>
            <a:r>
              <a:rPr lang="en-US" sz="900" b="0" i="0" dirty="0">
                <a:solidFill>
                  <a:schemeClr val="tx1"/>
                </a:solidFill>
                <a:latin typeface="Arial"/>
                <a:cs typeface="Arial"/>
              </a:rPr>
              <a:t>Date: 10/07/13</a:t>
            </a:r>
          </a:p>
        </p:txBody>
      </p:sp>
    </p:spTree>
    <p:extLst>
      <p:ext uri="{BB962C8B-B14F-4D97-AF65-F5344CB8AC3E}">
        <p14:creationId xmlns:p14="http://schemas.microsoft.com/office/powerpoint/2010/main" val="63856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 lin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76497" y="135618"/>
            <a:ext cx="270651" cy="129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fld id="{46A4EBD3-CA6D-5B4B-9FFD-3A1D45EF13E3}" type="slidenum">
              <a:rPr lang="en-US" sz="900" b="1" i="0" smtClean="0">
                <a:solidFill>
                  <a:schemeClr val="tx1"/>
                </a:solidFill>
                <a:latin typeface="Arial"/>
                <a:cs typeface="Arial"/>
              </a:rPr>
              <a:pPr>
                <a:lnSpc>
                  <a:spcPts val="1000"/>
                </a:lnSpc>
              </a:pPr>
              <a:t>‹#›</a:t>
            </a:fld>
            <a:endParaRPr lang="en-US" sz="900" b="1" i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1648" y="127154"/>
            <a:ext cx="3951540" cy="138499"/>
          </a:xfrm>
          <a:prstGeom prst="rect">
            <a:avLst/>
          </a:prstGeom>
        </p:spPr>
        <p:txBody>
          <a:bodyPr vert="horz" wrap="square" lIns="0" tIns="0" bIns="0">
            <a:spAutoFit/>
          </a:bodyPr>
          <a:lstStyle>
            <a:lvl1pPr marL="0" indent="0">
              <a:buNone/>
              <a:defRPr sz="900" b="0" i="0">
                <a:latin typeface="Arial"/>
                <a:cs typeface="Arial"/>
              </a:defRPr>
            </a:lvl1pPr>
            <a:lvl2pPr marL="457200" indent="0">
              <a:buNone/>
              <a:defRPr sz="900" b="0" i="0">
                <a:latin typeface="Helvetica Light"/>
                <a:cs typeface="Helvetica Light"/>
              </a:defRPr>
            </a:lvl2pPr>
            <a:lvl3pPr marL="914400" indent="0">
              <a:buNone/>
              <a:defRPr sz="900" b="0" i="0">
                <a:latin typeface="Helvetica Light"/>
                <a:cs typeface="Helvetica Light"/>
              </a:defRPr>
            </a:lvl3pPr>
            <a:lvl4pPr marL="1371600" indent="0">
              <a:buNone/>
              <a:defRPr sz="900" b="0" i="0">
                <a:latin typeface="Helvetica Light"/>
                <a:cs typeface="Helvetica Light"/>
              </a:defRPr>
            </a:lvl4pPr>
            <a:lvl5pPr marL="1828800" indent="0">
              <a:buNone/>
              <a:defRPr sz="900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it-IT" dirty="0"/>
              <a:t>Title </a:t>
            </a:r>
            <a:r>
              <a:rPr lang="it-IT" dirty="0" err="1"/>
              <a:t>section</a:t>
            </a:r>
            <a:endParaRPr lang="en-US" dirty="0"/>
          </a:p>
        </p:txBody>
      </p:sp>
      <p:sp>
        <p:nvSpPr>
          <p:cNvPr id="11" name="TextBox 12"/>
          <p:cNvSpPr txBox="1"/>
          <p:nvPr userDrawn="1"/>
        </p:nvSpPr>
        <p:spPr>
          <a:xfrm>
            <a:off x="6762227" y="135618"/>
            <a:ext cx="1936191" cy="129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900" b="0" i="0" dirty="0">
                <a:solidFill>
                  <a:schemeClr val="tx1"/>
                </a:solidFill>
                <a:latin typeface="Arial"/>
                <a:cs typeface="Arial"/>
              </a:rPr>
              <a:t>Place:</a:t>
            </a:r>
            <a:r>
              <a:rPr lang="en-US" sz="900" b="0" i="0" baseline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900" b="0" i="0" baseline="0" dirty="0" err="1">
                <a:solidFill>
                  <a:schemeClr val="tx1"/>
                </a:solidFill>
                <a:latin typeface="Arial"/>
                <a:cs typeface="Arial"/>
              </a:rPr>
              <a:t>Almè</a:t>
            </a:r>
            <a:r>
              <a:rPr lang="en-US" sz="900" b="0" i="0" baseline="0" dirty="0">
                <a:solidFill>
                  <a:schemeClr val="tx1"/>
                </a:solidFill>
                <a:latin typeface="Arial"/>
                <a:cs typeface="Arial"/>
              </a:rPr>
              <a:t>     </a:t>
            </a:r>
            <a:r>
              <a:rPr lang="en-US" sz="900" b="0" i="0" dirty="0">
                <a:solidFill>
                  <a:schemeClr val="tx1"/>
                </a:solidFill>
                <a:latin typeface="Arial"/>
                <a:cs typeface="Arial"/>
              </a:rPr>
              <a:t>Date: 10/07/13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73113" y="541176"/>
            <a:ext cx="6965016" cy="559127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latin typeface="Cambria"/>
                <a:cs typeface="Cambria"/>
              </a:defRPr>
            </a:lvl1pPr>
            <a:lvl2pPr marL="457200" indent="0">
              <a:buNone/>
              <a:defRPr b="0" i="0">
                <a:latin typeface="Serifa Std 65 Bold"/>
                <a:cs typeface="Serifa Std 65 Bold"/>
              </a:defRPr>
            </a:lvl2pPr>
            <a:lvl3pPr marL="914400" indent="0">
              <a:buNone/>
              <a:defRPr b="0" i="0">
                <a:latin typeface="Serifa Std 65 Bold"/>
                <a:cs typeface="Serifa Std 65 Bold"/>
              </a:defRPr>
            </a:lvl3pPr>
            <a:lvl4pPr marL="1371600" indent="0">
              <a:buNone/>
              <a:defRPr b="0" i="0">
                <a:latin typeface="Serifa Std 65 Bold"/>
                <a:cs typeface="Serifa Std 65 Bold"/>
              </a:defRPr>
            </a:lvl4pPr>
            <a:lvl5pPr marL="1828800" indent="0">
              <a:buNone/>
              <a:defRPr b="0" i="0">
                <a:latin typeface="Serifa Std 65 Bold"/>
                <a:cs typeface="Serifa Std 65 Bold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</a:p>
          <a:p>
            <a:pPr lvl="0"/>
            <a:r>
              <a:rPr lang="it-IT" dirty="0"/>
              <a:t>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3113" y="5527326"/>
            <a:ext cx="2344208" cy="183063"/>
          </a:xfrm>
          <a:prstGeom prst="rect">
            <a:avLst/>
          </a:prstGeom>
        </p:spPr>
        <p:txBody>
          <a:bodyPr vert="horz" wrap="square" lIns="0" tIns="0" rIns="0" bIns="0" anchor="b">
            <a:sp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2pPr>
            <a:lvl3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3pPr>
            <a:lvl4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4pPr>
            <a:lvl5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note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73113" y="1433764"/>
            <a:ext cx="6965016" cy="1538883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2pPr>
            <a:lvl3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3pPr>
            <a:lvl4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4pPr>
            <a:lvl5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VClick</a:t>
            </a:r>
            <a:r>
              <a:rPr lang="it-IT" dirty="0"/>
              <a:t>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5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1 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76497" y="135618"/>
            <a:ext cx="270651" cy="129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fld id="{46A4EBD3-CA6D-5B4B-9FFD-3A1D45EF13E3}" type="slidenum">
              <a:rPr lang="en-US" sz="900" b="1" i="0" smtClean="0">
                <a:solidFill>
                  <a:schemeClr val="tx1"/>
                </a:solidFill>
                <a:latin typeface="Arial"/>
                <a:cs typeface="Arial"/>
              </a:rPr>
              <a:pPr>
                <a:lnSpc>
                  <a:spcPts val="1000"/>
                </a:lnSpc>
              </a:pPr>
              <a:t>‹#›</a:t>
            </a:fld>
            <a:endParaRPr lang="en-US" sz="900" b="1" i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1648" y="127154"/>
            <a:ext cx="3951540" cy="138499"/>
          </a:xfrm>
          <a:prstGeom prst="rect">
            <a:avLst/>
          </a:prstGeom>
        </p:spPr>
        <p:txBody>
          <a:bodyPr vert="horz" wrap="square" lIns="0" tIns="0" bIns="0">
            <a:spAutoFit/>
          </a:bodyPr>
          <a:lstStyle>
            <a:lvl1pPr marL="0" indent="0">
              <a:buNone/>
              <a:defRPr sz="900" b="0" i="0">
                <a:latin typeface="Arial"/>
                <a:cs typeface="Arial"/>
              </a:defRPr>
            </a:lvl1pPr>
            <a:lvl2pPr marL="457200" indent="0">
              <a:buNone/>
              <a:defRPr sz="900" b="0" i="0">
                <a:latin typeface="Helvetica Light"/>
                <a:cs typeface="Helvetica Light"/>
              </a:defRPr>
            </a:lvl2pPr>
            <a:lvl3pPr marL="914400" indent="0">
              <a:buNone/>
              <a:defRPr sz="900" b="0" i="0">
                <a:latin typeface="Helvetica Light"/>
                <a:cs typeface="Helvetica Light"/>
              </a:defRPr>
            </a:lvl3pPr>
            <a:lvl4pPr marL="1371600" indent="0">
              <a:buNone/>
              <a:defRPr sz="900" b="0" i="0">
                <a:latin typeface="Helvetica Light"/>
                <a:cs typeface="Helvetica Light"/>
              </a:defRPr>
            </a:lvl4pPr>
            <a:lvl5pPr marL="1828800" indent="0">
              <a:buNone/>
              <a:defRPr sz="900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it-IT" dirty="0"/>
              <a:t>Title </a:t>
            </a:r>
            <a:r>
              <a:rPr lang="it-IT" dirty="0" err="1"/>
              <a:t>section</a:t>
            </a:r>
            <a:endParaRPr lang="en-US" dirty="0"/>
          </a:p>
        </p:txBody>
      </p:sp>
      <p:sp>
        <p:nvSpPr>
          <p:cNvPr id="11" name="TextBox 12"/>
          <p:cNvSpPr txBox="1"/>
          <p:nvPr userDrawn="1"/>
        </p:nvSpPr>
        <p:spPr>
          <a:xfrm>
            <a:off x="6113722" y="135618"/>
            <a:ext cx="2584697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900" b="0" i="0" dirty="0">
                <a:solidFill>
                  <a:schemeClr val="tx1"/>
                </a:solidFill>
                <a:latin typeface="Arial"/>
                <a:cs typeface="Arial"/>
              </a:rPr>
              <a:t>Place:</a:t>
            </a:r>
            <a:r>
              <a:rPr lang="en-US" sz="900" b="0" i="0" baseline="0" dirty="0">
                <a:solidFill>
                  <a:schemeClr val="tx1"/>
                </a:solidFill>
                <a:latin typeface="Arial"/>
                <a:cs typeface="Arial"/>
              </a:rPr>
              <a:t> Bardolino </a:t>
            </a:r>
            <a:r>
              <a:rPr lang="en-US" sz="900" b="0" i="0" dirty="0">
                <a:solidFill>
                  <a:schemeClr val="tx1"/>
                </a:solidFill>
                <a:latin typeface="Arial"/>
                <a:cs typeface="Arial"/>
              </a:rPr>
              <a:t>Date: 21</a:t>
            </a:r>
            <a:r>
              <a:rPr lang="en-US" sz="900" b="0" i="0" baseline="30000" dirty="0">
                <a:solidFill>
                  <a:schemeClr val="tx1"/>
                </a:solidFill>
                <a:latin typeface="Arial"/>
                <a:cs typeface="Arial"/>
              </a:rPr>
              <a:t>st</a:t>
            </a:r>
            <a:r>
              <a:rPr lang="en-US" sz="900" b="0" i="0" dirty="0">
                <a:solidFill>
                  <a:schemeClr val="tx1"/>
                </a:solidFill>
                <a:latin typeface="Arial"/>
                <a:cs typeface="Arial"/>
              </a:rPr>
              <a:t> – 24</a:t>
            </a:r>
            <a:r>
              <a:rPr lang="en-US" sz="900" b="0" i="0" baseline="30000" dirty="0">
                <a:solidFill>
                  <a:schemeClr val="tx1"/>
                </a:solidFill>
                <a:latin typeface="Arial"/>
                <a:cs typeface="Arial"/>
              </a:rPr>
              <a:t>th</a:t>
            </a:r>
            <a:r>
              <a:rPr lang="en-US" sz="900" b="0" i="0" dirty="0">
                <a:solidFill>
                  <a:schemeClr val="tx1"/>
                </a:solidFill>
                <a:latin typeface="Arial"/>
                <a:cs typeface="Arial"/>
              </a:rPr>
              <a:t> of October 2017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73113" y="554319"/>
            <a:ext cx="6965016" cy="28212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latin typeface="Cambria"/>
                <a:cs typeface="Cambria"/>
              </a:defRPr>
            </a:lvl1pPr>
            <a:lvl2pPr marL="457200" indent="0">
              <a:buNone/>
              <a:defRPr b="0" i="0">
                <a:latin typeface="Serifa Std 65 Bold"/>
                <a:cs typeface="Serifa Std 65 Bold"/>
              </a:defRPr>
            </a:lvl2pPr>
            <a:lvl3pPr marL="914400" indent="0">
              <a:buNone/>
              <a:defRPr b="0" i="0">
                <a:latin typeface="Serifa Std 65 Bold"/>
                <a:cs typeface="Serifa Std 65 Bold"/>
              </a:defRPr>
            </a:lvl3pPr>
            <a:lvl4pPr marL="1371600" indent="0">
              <a:buNone/>
              <a:defRPr b="0" i="0">
                <a:latin typeface="Serifa Std 65 Bold"/>
                <a:cs typeface="Serifa Std 65 Bold"/>
              </a:defRPr>
            </a:lvl4pPr>
            <a:lvl5pPr marL="1828800" indent="0">
              <a:buNone/>
              <a:defRPr b="0" i="0">
                <a:latin typeface="Serifa Std 65 Bold"/>
                <a:cs typeface="Serifa Std 65 Bold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73113" y="1141662"/>
            <a:ext cx="6965016" cy="1518364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2pPr>
            <a:lvl3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3pPr>
            <a:lvl4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4pPr>
            <a:lvl5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3113" y="5527326"/>
            <a:ext cx="2344208" cy="183063"/>
          </a:xfrm>
          <a:prstGeom prst="rect">
            <a:avLst/>
          </a:prstGeom>
        </p:spPr>
        <p:txBody>
          <a:bodyPr vert="horz" wrap="square" lIns="0" tIns="0" rIns="0" bIns="0" anchor="b">
            <a:sp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2pPr>
            <a:lvl3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3pPr>
            <a:lvl4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4pPr>
            <a:lvl5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87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 lin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76497" y="135618"/>
            <a:ext cx="270651" cy="129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fld id="{46A4EBD3-CA6D-5B4B-9FFD-3A1D45EF13E3}" type="slidenum">
              <a:rPr lang="en-US" sz="900" b="1" i="0" smtClean="0">
                <a:solidFill>
                  <a:schemeClr val="tx1"/>
                </a:solidFill>
                <a:latin typeface="Arial"/>
                <a:cs typeface="Arial"/>
              </a:rPr>
              <a:pPr>
                <a:lnSpc>
                  <a:spcPts val="1000"/>
                </a:lnSpc>
              </a:pPr>
              <a:t>‹#›</a:t>
            </a:fld>
            <a:endParaRPr lang="en-US" sz="900" b="1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1648" y="127154"/>
            <a:ext cx="3951540" cy="138499"/>
          </a:xfrm>
          <a:prstGeom prst="rect">
            <a:avLst/>
          </a:prstGeom>
        </p:spPr>
        <p:txBody>
          <a:bodyPr vert="horz" wrap="square" lIns="0" tIns="0" bIns="0">
            <a:spAutoFit/>
          </a:bodyPr>
          <a:lstStyle>
            <a:lvl1pPr marL="0" indent="0">
              <a:buNone/>
              <a:defRPr sz="900" b="0" i="0">
                <a:latin typeface="Arial"/>
                <a:cs typeface="Arial"/>
              </a:defRPr>
            </a:lvl1pPr>
            <a:lvl2pPr marL="457200" indent="0">
              <a:buNone/>
              <a:defRPr sz="900" b="0" i="0">
                <a:latin typeface="Helvetica Light"/>
                <a:cs typeface="Helvetica Light"/>
              </a:defRPr>
            </a:lvl2pPr>
            <a:lvl3pPr marL="914400" indent="0">
              <a:buNone/>
              <a:defRPr sz="900" b="0" i="0">
                <a:latin typeface="Helvetica Light"/>
                <a:cs typeface="Helvetica Light"/>
              </a:defRPr>
            </a:lvl3pPr>
            <a:lvl4pPr marL="1371600" indent="0">
              <a:buNone/>
              <a:defRPr sz="900" b="0" i="0">
                <a:latin typeface="Helvetica Light"/>
                <a:cs typeface="Helvetica Light"/>
              </a:defRPr>
            </a:lvl4pPr>
            <a:lvl5pPr marL="1828800" indent="0">
              <a:buNone/>
              <a:defRPr sz="900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it-IT"/>
              <a:t>Title </a:t>
            </a:r>
            <a:r>
              <a:rPr lang="it-IT" err="1"/>
              <a:t>section</a:t>
            </a:r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73113" y="541176"/>
            <a:ext cx="6965016" cy="559127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latin typeface="Cambria"/>
                <a:cs typeface="Cambria"/>
              </a:defRPr>
            </a:lvl1pPr>
            <a:lvl2pPr marL="457200" indent="0">
              <a:buNone/>
              <a:defRPr b="0" i="0">
                <a:latin typeface="Serifa Std 65 Bold"/>
                <a:cs typeface="Serifa Std 65 Bold"/>
              </a:defRPr>
            </a:lvl2pPr>
            <a:lvl3pPr marL="914400" indent="0">
              <a:buNone/>
              <a:defRPr b="0" i="0">
                <a:latin typeface="Serifa Std 65 Bold"/>
                <a:cs typeface="Serifa Std 65 Bold"/>
              </a:defRPr>
            </a:lvl3pPr>
            <a:lvl4pPr marL="1371600" indent="0">
              <a:buNone/>
              <a:defRPr b="0" i="0">
                <a:latin typeface="Serifa Std 65 Bold"/>
                <a:cs typeface="Serifa Std 65 Bold"/>
              </a:defRPr>
            </a:lvl4pPr>
            <a:lvl5pPr marL="1828800" indent="0">
              <a:buNone/>
              <a:defRPr b="0" i="0">
                <a:latin typeface="Serifa Std 65 Bold"/>
                <a:cs typeface="Serifa Std 65 Bold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</a:p>
          <a:p>
            <a:pPr lvl="0"/>
            <a:r>
              <a:rPr lang="it-IT"/>
              <a:t>text </a:t>
            </a:r>
            <a:r>
              <a:rPr lang="it-IT" err="1"/>
              <a:t>styles</a:t>
            </a:r>
            <a:endParaRPr lang="it-IT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3113" y="5527326"/>
            <a:ext cx="2344208" cy="183063"/>
          </a:xfrm>
          <a:prstGeom prst="rect">
            <a:avLst/>
          </a:prstGeom>
        </p:spPr>
        <p:txBody>
          <a:bodyPr vert="horz" wrap="square" lIns="0" tIns="0" rIns="0" bIns="0" anchor="b">
            <a:sp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2pPr>
            <a:lvl3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3pPr>
            <a:lvl4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4pPr>
            <a:lvl5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note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73113" y="1433764"/>
            <a:ext cx="6965016" cy="1538883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2pPr>
            <a:lvl3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3pPr>
            <a:lvl4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4pPr>
            <a:lvl5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VClick to </a:t>
            </a:r>
            <a:r>
              <a:rPr lang="it-IT" err="1"/>
              <a:t>edit</a:t>
            </a:r>
            <a:r>
              <a:rPr lang="it-IT"/>
              <a:t> Master text </a:t>
            </a:r>
            <a:r>
              <a:rPr lang="it-IT" err="1"/>
              <a:t>styles</a:t>
            </a:r>
            <a:endParaRPr lang="it-IT"/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9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1 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76497" y="135618"/>
            <a:ext cx="270651" cy="129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fld id="{46A4EBD3-CA6D-5B4B-9FFD-3A1D45EF13E3}" type="slidenum">
              <a:rPr lang="en-US" sz="900" b="1" i="0" smtClean="0">
                <a:solidFill>
                  <a:schemeClr val="tx1"/>
                </a:solidFill>
                <a:latin typeface="Arial"/>
                <a:cs typeface="Arial"/>
              </a:rPr>
              <a:pPr>
                <a:lnSpc>
                  <a:spcPts val="1000"/>
                </a:lnSpc>
              </a:pPr>
              <a:t>‹#›</a:t>
            </a:fld>
            <a:endParaRPr lang="en-US" sz="900" b="1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1648" y="127154"/>
            <a:ext cx="3951540" cy="138499"/>
          </a:xfrm>
          <a:prstGeom prst="rect">
            <a:avLst/>
          </a:prstGeom>
        </p:spPr>
        <p:txBody>
          <a:bodyPr vert="horz" wrap="square" lIns="0" tIns="0" bIns="0">
            <a:spAutoFit/>
          </a:bodyPr>
          <a:lstStyle>
            <a:lvl1pPr marL="0" indent="0">
              <a:buNone/>
              <a:defRPr sz="900" b="0" i="0">
                <a:latin typeface="Arial"/>
                <a:cs typeface="Arial"/>
              </a:defRPr>
            </a:lvl1pPr>
            <a:lvl2pPr marL="457200" indent="0">
              <a:buNone/>
              <a:defRPr sz="900" b="0" i="0">
                <a:latin typeface="Helvetica Light"/>
                <a:cs typeface="Helvetica Light"/>
              </a:defRPr>
            </a:lvl2pPr>
            <a:lvl3pPr marL="914400" indent="0">
              <a:buNone/>
              <a:defRPr sz="900" b="0" i="0">
                <a:latin typeface="Helvetica Light"/>
                <a:cs typeface="Helvetica Light"/>
              </a:defRPr>
            </a:lvl3pPr>
            <a:lvl4pPr marL="1371600" indent="0">
              <a:buNone/>
              <a:defRPr sz="900" b="0" i="0">
                <a:latin typeface="Helvetica Light"/>
                <a:cs typeface="Helvetica Light"/>
              </a:defRPr>
            </a:lvl4pPr>
            <a:lvl5pPr marL="1828800" indent="0">
              <a:buNone/>
              <a:defRPr sz="900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it-IT"/>
              <a:t>Title </a:t>
            </a:r>
            <a:r>
              <a:rPr lang="it-IT" err="1"/>
              <a:t>section</a:t>
            </a:r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73113" y="554319"/>
            <a:ext cx="6965016" cy="28212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latin typeface="Cambria"/>
                <a:cs typeface="Cambria"/>
              </a:defRPr>
            </a:lvl1pPr>
            <a:lvl2pPr marL="457200" indent="0">
              <a:buNone/>
              <a:defRPr b="0" i="0">
                <a:latin typeface="Serifa Std 65 Bold"/>
                <a:cs typeface="Serifa Std 65 Bold"/>
              </a:defRPr>
            </a:lvl2pPr>
            <a:lvl3pPr marL="914400" indent="0">
              <a:buNone/>
              <a:defRPr b="0" i="0">
                <a:latin typeface="Serifa Std 65 Bold"/>
                <a:cs typeface="Serifa Std 65 Bold"/>
              </a:defRPr>
            </a:lvl3pPr>
            <a:lvl4pPr marL="1371600" indent="0">
              <a:buNone/>
              <a:defRPr b="0" i="0">
                <a:latin typeface="Serifa Std 65 Bold"/>
                <a:cs typeface="Serifa Std 65 Bold"/>
              </a:defRPr>
            </a:lvl4pPr>
            <a:lvl5pPr marL="1828800" indent="0">
              <a:buNone/>
              <a:defRPr b="0" i="0">
                <a:latin typeface="Serifa Std 65 Bold"/>
                <a:cs typeface="Serifa Std 65 Bold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text </a:t>
            </a:r>
            <a:r>
              <a:rPr lang="it-IT" err="1"/>
              <a:t>styles</a:t>
            </a:r>
            <a:endParaRPr lang="it-IT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73113" y="1141662"/>
            <a:ext cx="6965016" cy="1518364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2pPr>
            <a:lvl3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3pPr>
            <a:lvl4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4pPr>
            <a:lvl5pPr marL="0" indent="0">
              <a:lnSpc>
                <a:spcPts val="2400"/>
              </a:lnSpc>
              <a:spcBef>
                <a:spcPts val="0"/>
              </a:spcBef>
              <a:buNone/>
              <a:defRPr sz="1200" b="0" i="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text </a:t>
            </a:r>
            <a:r>
              <a:rPr lang="it-IT" err="1"/>
              <a:t>styles</a:t>
            </a:r>
            <a:endParaRPr lang="it-IT"/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level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3113" y="5527326"/>
            <a:ext cx="2344208" cy="183063"/>
          </a:xfrm>
          <a:prstGeom prst="rect">
            <a:avLst/>
          </a:prstGeom>
        </p:spPr>
        <p:txBody>
          <a:bodyPr vert="horz" wrap="square" lIns="0" tIns="0" rIns="0" bIns="0" anchor="b">
            <a:sp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2pPr>
            <a:lvl3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3pPr>
            <a:lvl4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4pPr>
            <a:lvl5pPr marL="0" indent="0">
              <a:lnSpc>
                <a:spcPts val="1600"/>
              </a:lnSpc>
              <a:spcBef>
                <a:spcPts val="0"/>
              </a:spcBef>
              <a:buNone/>
              <a:defRPr sz="1200" b="0" i="0">
                <a:latin typeface="Helvetica Light"/>
                <a:cs typeface="Helvetica Light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note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0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78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90000" y="90716"/>
            <a:ext cx="8964000" cy="2138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14" y="6444323"/>
            <a:ext cx="2052637" cy="276521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>
          <a:xfrm>
            <a:off x="90000" y="90717"/>
            <a:ext cx="8964000" cy="58036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5" descr="logo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51" y="6066807"/>
            <a:ext cx="581025" cy="602283"/>
          </a:xfrm>
          <a:prstGeom prst="rect">
            <a:avLst/>
          </a:prstGeom>
        </p:spPr>
      </p:pic>
      <p:pic>
        <p:nvPicPr>
          <p:cNvPr id="10" name="Picture 15" descr="red_box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19" y="541254"/>
            <a:ext cx="335495" cy="298534"/>
          </a:xfrm>
          <a:prstGeom prst="rect">
            <a:avLst/>
          </a:prstGeom>
        </p:spPr>
      </p:pic>
      <p:sp>
        <p:nvSpPr>
          <p:cNvPr id="2" name="Textfeld 1"/>
          <p:cNvSpPr txBox="1"/>
          <p:nvPr userDrawn="1"/>
        </p:nvSpPr>
        <p:spPr>
          <a:xfrm>
            <a:off x="311151" y="628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800" dirty="0"/>
          </a:p>
        </p:txBody>
      </p:sp>
      <p:sp>
        <p:nvSpPr>
          <p:cNvPr id="3" name="Textfeld 2"/>
          <p:cNvSpPr txBox="1"/>
          <p:nvPr userDrawn="1"/>
        </p:nvSpPr>
        <p:spPr>
          <a:xfrm>
            <a:off x="7550151" y="6089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46309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90000" y="90716"/>
            <a:ext cx="8964000" cy="2138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14" y="6444323"/>
            <a:ext cx="2052637" cy="276521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>
          <a:xfrm>
            <a:off x="90000" y="90717"/>
            <a:ext cx="8964000" cy="58036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5" descr="logo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51" y="6066807"/>
            <a:ext cx="581025" cy="602283"/>
          </a:xfrm>
          <a:prstGeom prst="rect">
            <a:avLst/>
          </a:prstGeom>
        </p:spPr>
      </p:pic>
      <p:pic>
        <p:nvPicPr>
          <p:cNvPr id="10" name="Picture 15" descr="red_box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19" y="541254"/>
            <a:ext cx="335495" cy="298534"/>
          </a:xfrm>
          <a:prstGeom prst="rect">
            <a:avLst/>
          </a:prstGeom>
        </p:spPr>
      </p:pic>
      <p:sp>
        <p:nvSpPr>
          <p:cNvPr id="2" name="Textfeld 1"/>
          <p:cNvSpPr txBox="1"/>
          <p:nvPr userDrawn="1"/>
        </p:nvSpPr>
        <p:spPr>
          <a:xfrm>
            <a:off x="311151" y="628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800"/>
          </a:p>
        </p:txBody>
      </p:sp>
      <p:sp>
        <p:nvSpPr>
          <p:cNvPr id="3" name="Textfeld 2"/>
          <p:cNvSpPr txBox="1"/>
          <p:nvPr userDrawn="1"/>
        </p:nvSpPr>
        <p:spPr>
          <a:xfrm>
            <a:off x="7550151" y="6089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97141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F22D2D-256F-4CC8-8679-CD3624238A14}"/>
              </a:ext>
            </a:extLst>
          </p:cNvPr>
          <p:cNvSpPr txBox="1"/>
          <p:nvPr/>
        </p:nvSpPr>
        <p:spPr>
          <a:xfrm>
            <a:off x="913721" y="182672"/>
            <a:ext cx="73165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80LS – 165LS 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3200" dirty="0"/>
              <a:t>Motorized Pulley </a:t>
            </a:r>
            <a:br>
              <a:rPr lang="en-US" sz="3200" dirty="0"/>
            </a:br>
            <a:r>
              <a:rPr lang="en-US" sz="3200" dirty="0"/>
              <a:t>Disassembly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AEB648-0B0E-4DEB-B24B-68B17EE172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47" y="1881140"/>
            <a:ext cx="6746105" cy="37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56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3519A8-91D2-44ED-853D-079BD278BA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430476"/>
            <a:ext cx="3894476" cy="3894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2A624C-85CD-4ED7-8166-83C6A93EDA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851" y="1430475"/>
            <a:ext cx="3895725" cy="389447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4EA4BD10-A9F9-48C1-9195-6DDC4D2040DE}"/>
              </a:ext>
            </a:extLst>
          </p:cNvPr>
          <p:cNvSpPr/>
          <p:nvPr/>
        </p:nvSpPr>
        <p:spPr>
          <a:xfrm>
            <a:off x="4278385" y="3080857"/>
            <a:ext cx="587230" cy="696286"/>
          </a:xfrm>
          <a:prstGeom prst="rightArrow">
            <a:avLst/>
          </a:prstGeom>
          <a:solidFill>
            <a:schemeClr val="tx1"/>
          </a:solidFill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D75833-4DD4-40E1-A7BE-5682DB7DAD5E}"/>
              </a:ext>
            </a:extLst>
          </p:cNvPr>
          <p:cNvSpPr txBox="1"/>
          <p:nvPr/>
        </p:nvSpPr>
        <p:spPr>
          <a:xfrm>
            <a:off x="671243" y="234892"/>
            <a:ext cx="7214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Separating Motor From Gearbox:</a:t>
            </a:r>
          </a:p>
          <a:p>
            <a:pPr marL="285750" indent="-285750">
              <a:buFontTx/>
              <a:buChar char="-"/>
            </a:pPr>
            <a:r>
              <a:rPr lang="en-US" dirty="0"/>
              <a:t>Remove the (4) flange screws that hold the gearbox and motor together.</a:t>
            </a:r>
          </a:p>
          <a:p>
            <a:pPr marL="285750" indent="-285750">
              <a:buFontTx/>
              <a:buChar char="-"/>
            </a:pPr>
            <a:r>
              <a:rPr lang="en-US" dirty="0"/>
              <a:t>Carefully separate the motor from the gearbox.</a:t>
            </a:r>
          </a:p>
        </p:txBody>
      </p:sp>
    </p:spTree>
    <p:extLst>
      <p:ext uri="{BB962C8B-B14F-4D97-AF65-F5344CB8AC3E}">
        <p14:creationId xmlns:p14="http://schemas.microsoft.com/office/powerpoint/2010/main" val="176762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6565F3-ECB4-4EC0-9FDF-AEEE8C14A1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14" y="1452657"/>
            <a:ext cx="3954382" cy="3952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3F3551-51C3-4046-B546-E336D3F5B1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00" y="1452657"/>
            <a:ext cx="3952686" cy="395268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871F816E-A41A-4949-B84F-EA2FE1CE3CF5}"/>
              </a:ext>
            </a:extLst>
          </p:cNvPr>
          <p:cNvSpPr/>
          <p:nvPr/>
        </p:nvSpPr>
        <p:spPr>
          <a:xfrm>
            <a:off x="4278385" y="3080856"/>
            <a:ext cx="587230" cy="696286"/>
          </a:xfrm>
          <a:prstGeom prst="rightArrow">
            <a:avLst/>
          </a:prstGeom>
          <a:solidFill>
            <a:schemeClr val="tx1"/>
          </a:solidFill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5A0D85-4717-4487-9D2F-1B0F95B96DA8}"/>
              </a:ext>
            </a:extLst>
          </p:cNvPr>
          <p:cNvSpPr txBox="1"/>
          <p:nvPr/>
        </p:nvSpPr>
        <p:spPr>
          <a:xfrm>
            <a:off x="693456" y="218114"/>
            <a:ext cx="6922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Removing Rotor From The Stator:</a:t>
            </a:r>
          </a:p>
          <a:p>
            <a:pPr marL="285750" indent="-285750">
              <a:buFontTx/>
              <a:buChar char="-"/>
            </a:pPr>
            <a:r>
              <a:rPr lang="en-US" dirty="0"/>
              <a:t>Remove the (4) retaining screws holding the rear flange to the stator.</a:t>
            </a:r>
          </a:p>
          <a:p>
            <a:pPr marL="285750" indent="-285750">
              <a:buFontTx/>
              <a:buChar char="-"/>
            </a:pPr>
            <a:r>
              <a:rPr lang="en-US" dirty="0"/>
              <a:t>Carefully pull the rotor out of the stator. </a:t>
            </a:r>
          </a:p>
        </p:txBody>
      </p:sp>
    </p:spTree>
    <p:extLst>
      <p:ext uri="{BB962C8B-B14F-4D97-AF65-F5344CB8AC3E}">
        <p14:creationId xmlns:p14="http://schemas.microsoft.com/office/powerpoint/2010/main" val="704455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EE7606-034D-43EF-A300-9029A48D59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49" y="1385887"/>
            <a:ext cx="4086226" cy="4086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A2FDCC-7E9F-493D-A57D-23110BF174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546" y="1385887"/>
            <a:ext cx="4087606" cy="4086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E52E82-BF50-4145-AD8B-B73F208383E8}"/>
              </a:ext>
            </a:extLst>
          </p:cNvPr>
          <p:cNvSpPr txBox="1"/>
          <p:nvPr/>
        </p:nvSpPr>
        <p:spPr>
          <a:xfrm>
            <a:off x="729452" y="251670"/>
            <a:ext cx="7361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Removing Rotor From Rear Flange:</a:t>
            </a:r>
          </a:p>
          <a:p>
            <a:pPr marL="285750" indent="-285750">
              <a:buFontTx/>
              <a:buChar char="-"/>
            </a:pPr>
            <a:r>
              <a:rPr lang="en-US" dirty="0"/>
              <a:t>While holding the rotor, lightly tap around the flange to release the stator</a:t>
            </a:r>
            <a:br>
              <a:rPr lang="en-US" dirty="0"/>
            </a:br>
            <a:r>
              <a:rPr lang="en-US" dirty="0"/>
              <a:t>from the flange. </a:t>
            </a:r>
          </a:p>
        </p:txBody>
      </p:sp>
    </p:spTree>
    <p:extLst>
      <p:ext uri="{BB962C8B-B14F-4D97-AF65-F5344CB8AC3E}">
        <p14:creationId xmlns:p14="http://schemas.microsoft.com/office/powerpoint/2010/main" val="2062647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A93308-7593-4917-9BC3-5F8AD679A5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11" y="2002404"/>
            <a:ext cx="2760086" cy="2761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38A726-FFBD-4E28-BB91-76448D5E44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957" y="2002404"/>
            <a:ext cx="2760086" cy="2759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3DDBF6-D3D7-43F2-82F1-23CA6E558D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703" y="2002404"/>
            <a:ext cx="2760086" cy="2760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C57955-8415-4B4F-A2DE-F62C133F856F}"/>
              </a:ext>
            </a:extLst>
          </p:cNvPr>
          <p:cNvSpPr txBox="1"/>
          <p:nvPr/>
        </p:nvSpPr>
        <p:spPr>
          <a:xfrm>
            <a:off x="1015068" y="570451"/>
            <a:ext cx="7544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Removing Internal Shaft Seal:</a:t>
            </a:r>
          </a:p>
          <a:p>
            <a:pPr marL="285750" indent="-285750">
              <a:buFontTx/>
              <a:buChar char="-"/>
            </a:pPr>
            <a:r>
              <a:rPr lang="en-US" dirty="0"/>
              <a:t>Using a screw driver, remove the wire retaining clip.</a:t>
            </a:r>
          </a:p>
          <a:p>
            <a:pPr marL="285750" indent="-285750">
              <a:buFontTx/>
              <a:buChar char="-"/>
            </a:pPr>
            <a:r>
              <a:rPr lang="en-US" dirty="0"/>
              <a:t>From the back of the gearbox, carefully push the internal shaft seal through</a:t>
            </a:r>
            <a:br>
              <a:rPr lang="en-US" dirty="0"/>
            </a:br>
            <a:r>
              <a:rPr lang="en-US" dirty="0"/>
              <a:t>the front shaft. </a:t>
            </a:r>
          </a:p>
        </p:txBody>
      </p:sp>
    </p:spTree>
    <p:extLst>
      <p:ext uri="{BB962C8B-B14F-4D97-AF65-F5344CB8AC3E}">
        <p14:creationId xmlns:p14="http://schemas.microsoft.com/office/powerpoint/2010/main" val="2071058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F41449-4C07-4ECE-A0CA-DDED9AE4D5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751" y="1091713"/>
            <a:ext cx="6576493" cy="4389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69AB4E-7275-4AAE-BA25-FE44BDE12F68}"/>
              </a:ext>
            </a:extLst>
          </p:cNvPr>
          <p:cNvSpPr txBox="1"/>
          <p:nvPr/>
        </p:nvSpPr>
        <p:spPr>
          <a:xfrm>
            <a:off x="3444542" y="343949"/>
            <a:ext cx="2254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27918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CB4B12-8ACB-4FB7-9D97-E630012F8063}"/>
              </a:ext>
            </a:extLst>
          </p:cNvPr>
          <p:cNvSpPr txBox="1"/>
          <p:nvPr/>
        </p:nvSpPr>
        <p:spPr>
          <a:xfrm>
            <a:off x="587230" y="385591"/>
            <a:ext cx="2633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Tools Required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F0C79EDB-081C-48C0-B804-4D33A3C06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48090"/>
              </p:ext>
            </p:extLst>
          </p:nvPr>
        </p:nvGraphicFramePr>
        <p:xfrm>
          <a:off x="234892" y="1501629"/>
          <a:ext cx="8548381" cy="37707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02965">
                  <a:extLst>
                    <a:ext uri="{9D8B030D-6E8A-4147-A177-3AD203B41FA5}">
                      <a16:colId xmlns:a16="http://schemas.microsoft.com/office/drawing/2014/main" xmlns="" val="3382520232"/>
                    </a:ext>
                  </a:extLst>
                </a:gridCol>
                <a:gridCol w="1711354">
                  <a:extLst>
                    <a:ext uri="{9D8B030D-6E8A-4147-A177-3AD203B41FA5}">
                      <a16:colId xmlns:a16="http://schemas.microsoft.com/office/drawing/2014/main" xmlns="" val="151357813"/>
                    </a:ext>
                  </a:extLst>
                </a:gridCol>
                <a:gridCol w="1711354">
                  <a:extLst>
                    <a:ext uri="{9D8B030D-6E8A-4147-A177-3AD203B41FA5}">
                      <a16:colId xmlns:a16="http://schemas.microsoft.com/office/drawing/2014/main" xmlns="" val="78893796"/>
                    </a:ext>
                  </a:extLst>
                </a:gridCol>
                <a:gridCol w="1711354">
                  <a:extLst>
                    <a:ext uri="{9D8B030D-6E8A-4147-A177-3AD203B41FA5}">
                      <a16:colId xmlns:a16="http://schemas.microsoft.com/office/drawing/2014/main" xmlns="" val="1758642766"/>
                    </a:ext>
                  </a:extLst>
                </a:gridCol>
                <a:gridCol w="1711354">
                  <a:extLst>
                    <a:ext uri="{9D8B030D-6E8A-4147-A177-3AD203B41FA5}">
                      <a16:colId xmlns:a16="http://schemas.microsoft.com/office/drawing/2014/main" xmlns="" val="3347269644"/>
                    </a:ext>
                  </a:extLst>
                </a:gridCol>
              </a:tblGrid>
              <a:tr h="40108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>
                    <a:solidFill>
                      <a:srgbClr val="E306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80LS</a:t>
                      </a:r>
                    </a:p>
                  </a:txBody>
                  <a:tcPr>
                    <a:solidFill>
                      <a:srgbClr val="E306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113LS</a:t>
                      </a:r>
                    </a:p>
                  </a:txBody>
                  <a:tcPr>
                    <a:solidFill>
                      <a:srgbClr val="E306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138LS</a:t>
                      </a:r>
                    </a:p>
                  </a:txBody>
                  <a:tcPr>
                    <a:solidFill>
                      <a:srgbClr val="E306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165LS</a:t>
                      </a:r>
                    </a:p>
                  </a:txBody>
                  <a:tcPr>
                    <a:solidFill>
                      <a:srgbClr val="E30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8477274"/>
                  </a:ext>
                </a:extLst>
              </a:tr>
              <a:tr h="428018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Hex Key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E30613"/>
                          </a:solidFill>
                        </a:rPr>
                        <a:t>2.5mm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E30613"/>
                          </a:solidFill>
                        </a:rPr>
                        <a:t>3mm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E30613"/>
                          </a:solidFill>
                        </a:rPr>
                        <a:t>4mm / 8mm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E30613"/>
                          </a:solidFill>
                        </a:rPr>
                        <a:t>6mm / 8mm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1045501"/>
                  </a:ext>
                </a:extLst>
              </a:tr>
              <a:tr h="66449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Flat Head Screwdriver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95923326"/>
                  </a:ext>
                </a:extLst>
              </a:tr>
              <a:tr h="63597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Phillips Head Screwdriver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98543716"/>
                  </a:ext>
                </a:extLst>
              </a:tr>
              <a:tr h="722865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Compression Nipple Wrench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91218692"/>
                  </a:ext>
                </a:extLst>
              </a:tr>
              <a:tr h="457107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Slide Hammers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E30613"/>
                          </a:solidFill>
                        </a:rPr>
                        <a:t>10mm – 1.00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E30613"/>
                          </a:solidFill>
                        </a:rPr>
                        <a:t>10mm – 1.00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E30613"/>
                          </a:solidFill>
                        </a:rPr>
                        <a:t>3/8 – NPT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E30613"/>
                          </a:solidFill>
                        </a:rPr>
                        <a:t>3/8 – NPT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82193362"/>
                  </a:ext>
                </a:extLst>
              </a:tr>
              <a:tr h="457107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E3061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E30613"/>
                          </a:solidFill>
                        </a:rPr>
                        <a:t>22mm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E30613"/>
                          </a:solidFill>
                        </a:rPr>
                        <a:t>22mm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E30613"/>
                          </a:solidFill>
                        </a:rPr>
                        <a:t>27mm / 7mm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56582034"/>
                  </a:ext>
                </a:extLst>
              </a:tr>
            </a:tbl>
          </a:graphicData>
        </a:graphic>
      </p:graphicFrame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xmlns="" id="{2E898B5E-5C40-4750-9E9D-4B48D9331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41864" y="2447488"/>
            <a:ext cx="394283" cy="394283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xmlns="" id="{9B5B0102-1863-437A-BAF6-4EB5E99CB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74857" y="3762066"/>
            <a:ext cx="394283" cy="394283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xmlns="" id="{CAE229EF-25ED-4963-8C1B-F2B678889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74858" y="3072772"/>
            <a:ext cx="394283" cy="394283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xmlns="" id="{B15FEB9F-6FA1-41D7-9BF4-8389CBC10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74858" y="2447488"/>
            <a:ext cx="394283" cy="394283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xmlns="" id="{3D852CC0-CEE4-492E-B777-4CCB6CE7D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41863" y="3065082"/>
            <a:ext cx="394283" cy="394283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xmlns="" id="{B7DE30D6-9682-4E54-A21D-7E3A0924C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47457" y="3762067"/>
            <a:ext cx="394283" cy="394283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xmlns="" id="{4939FEAB-DBE9-4CFA-B145-86AE51D0F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55451" y="3756077"/>
            <a:ext cx="394283" cy="394283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xmlns="" id="{DEBC6F84-BD69-40F9-B53C-A3F063921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00363" y="3762065"/>
            <a:ext cx="394283" cy="394283"/>
          </a:xfrm>
          <a:prstGeom prst="rect">
            <a:avLst/>
          </a:prstGeom>
        </p:spPr>
      </p:pic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xmlns="" id="{449C8247-0ED9-4CAA-BBB2-C069CA714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00363" y="3074124"/>
            <a:ext cx="394283" cy="394283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xmlns="" id="{74A5FAAA-A5CC-4A24-8238-2EE15C942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56151" y="3078760"/>
            <a:ext cx="394283" cy="394283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xmlns="" id="{9FAAD80C-5AD9-44EF-98A8-627109541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03159" y="2445391"/>
            <a:ext cx="394283" cy="394283"/>
          </a:xfrm>
          <a:prstGeom prst="rect">
            <a:avLst/>
          </a:prstGeom>
        </p:spPr>
      </p:pic>
      <p:pic>
        <p:nvPicPr>
          <p:cNvPr id="20" name="Graphic 19" descr="Checkmark">
            <a:extLst>
              <a:ext uri="{FF2B5EF4-FFF2-40B4-BE49-F238E27FC236}">
                <a16:creationId xmlns:a16="http://schemas.microsoft.com/office/drawing/2014/main" xmlns="" id="{58005377-411F-43A7-95F8-66C295DD6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55452" y="2447488"/>
            <a:ext cx="394283" cy="39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17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6FE23D1-52E0-4741-A55B-D692D4DC06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179" y="1208453"/>
            <a:ext cx="3885922" cy="3744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A43A2DB-B764-45B1-B794-751A1F9F3C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2" y="1208453"/>
            <a:ext cx="3743214" cy="3744242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89C68099-A179-4697-96EC-B00837A9E0C9}"/>
              </a:ext>
            </a:extLst>
          </p:cNvPr>
          <p:cNvSpPr/>
          <p:nvPr/>
        </p:nvSpPr>
        <p:spPr>
          <a:xfrm>
            <a:off x="4239822" y="2732714"/>
            <a:ext cx="587230" cy="696286"/>
          </a:xfrm>
          <a:prstGeom prst="rightArrow">
            <a:avLst/>
          </a:prstGeom>
          <a:solidFill>
            <a:schemeClr val="tx1"/>
          </a:solidFill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998BAC-91FE-4454-8D94-5EA37EDC18FD}"/>
              </a:ext>
            </a:extLst>
          </p:cNvPr>
          <p:cNvSpPr txBox="1"/>
          <p:nvPr/>
        </p:nvSpPr>
        <p:spPr>
          <a:xfrm>
            <a:off x="662304" y="268448"/>
            <a:ext cx="7155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Removing Terminal Box Cover:</a:t>
            </a:r>
          </a:p>
          <a:p>
            <a:pPr marL="285750" indent="-285750">
              <a:buFontTx/>
              <a:buChar char="-"/>
            </a:pPr>
            <a:r>
              <a:rPr lang="en-US" dirty="0"/>
              <a:t>Remove (3) screws, cover, and seal to access the terminal box internals.</a:t>
            </a:r>
          </a:p>
        </p:txBody>
      </p:sp>
    </p:spTree>
    <p:extLst>
      <p:ext uri="{BB962C8B-B14F-4D97-AF65-F5344CB8AC3E}">
        <p14:creationId xmlns:p14="http://schemas.microsoft.com/office/powerpoint/2010/main" val="56190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D1AFA3-CF96-45EF-A861-CE78A4B380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486" y="1180934"/>
            <a:ext cx="3836736" cy="3835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818C0D-0051-46E6-8034-DE93D006F3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78" y="1178934"/>
            <a:ext cx="3836629" cy="383768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1C929390-D9F5-4A5A-BB58-24A9FBC9680D}"/>
              </a:ext>
            </a:extLst>
          </p:cNvPr>
          <p:cNvSpPr/>
          <p:nvPr/>
        </p:nvSpPr>
        <p:spPr>
          <a:xfrm>
            <a:off x="4286743" y="2707687"/>
            <a:ext cx="587230" cy="696286"/>
          </a:xfrm>
          <a:prstGeom prst="rightArrow">
            <a:avLst/>
          </a:prstGeom>
          <a:solidFill>
            <a:schemeClr val="tx1"/>
          </a:solidFill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03EAE6-3635-441F-A819-A1FB0F58A99E}"/>
              </a:ext>
            </a:extLst>
          </p:cNvPr>
          <p:cNvSpPr txBox="1"/>
          <p:nvPr/>
        </p:nvSpPr>
        <p:spPr>
          <a:xfrm>
            <a:off x="541244" y="172876"/>
            <a:ext cx="6728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Removing Terminal Board:</a:t>
            </a:r>
          </a:p>
          <a:p>
            <a:pPr marL="285750" indent="-285750">
              <a:buFontTx/>
              <a:buChar char="-"/>
            </a:pPr>
            <a:r>
              <a:rPr lang="en-US" dirty="0"/>
              <a:t>Gently pull terminal board and wires away from terminal box base.</a:t>
            </a:r>
          </a:p>
          <a:p>
            <a:pPr marL="285750" indent="-285750">
              <a:buFontTx/>
              <a:buChar char="-"/>
            </a:pPr>
            <a:r>
              <a:rPr lang="en-US" dirty="0"/>
              <a:t>Remove wires from terminal board using a thin blade screw driver.</a:t>
            </a:r>
          </a:p>
        </p:txBody>
      </p:sp>
    </p:spTree>
    <p:extLst>
      <p:ext uri="{BB962C8B-B14F-4D97-AF65-F5344CB8AC3E}">
        <p14:creationId xmlns:p14="http://schemas.microsoft.com/office/powerpoint/2010/main" val="935123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A1E44D-9230-4881-99E8-CC9FFF3AFE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37" y="1728132"/>
            <a:ext cx="2890520" cy="2890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D16398-9405-4AAE-A03A-062EE3B2A8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740" y="1727338"/>
            <a:ext cx="2890520" cy="2891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4BDE66-38E8-4BAD-9C5C-572A58C821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355" y="1727338"/>
            <a:ext cx="2892108" cy="28913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0FC051-DCD5-4DC8-9A36-46D95D35ADF4}"/>
              </a:ext>
            </a:extLst>
          </p:cNvPr>
          <p:cNvSpPr txBox="1"/>
          <p:nvPr/>
        </p:nvSpPr>
        <p:spPr>
          <a:xfrm>
            <a:off x="662730" y="218114"/>
            <a:ext cx="6574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Removing The Terminal Box:</a:t>
            </a:r>
          </a:p>
          <a:p>
            <a:pPr marL="285750" indent="-285750">
              <a:buFontTx/>
              <a:buChar char="-"/>
            </a:pPr>
            <a:r>
              <a:rPr lang="en-US" dirty="0"/>
              <a:t>Using a socket wrench, carefully remove terminal box nipple and </a:t>
            </a:r>
            <a:br>
              <a:rPr lang="en-US" dirty="0"/>
            </a:br>
            <a:r>
              <a:rPr lang="en-US" dirty="0"/>
              <a:t>remove terminal box from the shaft. </a:t>
            </a:r>
          </a:p>
        </p:txBody>
      </p:sp>
    </p:spTree>
    <p:extLst>
      <p:ext uri="{BB962C8B-B14F-4D97-AF65-F5344CB8AC3E}">
        <p14:creationId xmlns:p14="http://schemas.microsoft.com/office/powerpoint/2010/main" val="298281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07BFA9-94FC-436F-A87F-3E54EF4C5A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6" y="1202971"/>
            <a:ext cx="3931921" cy="393037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AB06A226-4156-48AB-925D-E3AE2C05128A}"/>
              </a:ext>
            </a:extLst>
          </p:cNvPr>
          <p:cNvSpPr/>
          <p:nvPr/>
        </p:nvSpPr>
        <p:spPr>
          <a:xfrm>
            <a:off x="4286743" y="2707687"/>
            <a:ext cx="587230" cy="696286"/>
          </a:xfrm>
          <a:prstGeom prst="rightArrow">
            <a:avLst/>
          </a:prstGeom>
          <a:solidFill>
            <a:schemeClr val="tx1"/>
          </a:solidFill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11F76A-D796-40A2-BC0D-8B85FCC479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945" y="1202972"/>
            <a:ext cx="3932299" cy="39303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39D536-6EF3-40C6-94CC-E3C3100D255B}"/>
              </a:ext>
            </a:extLst>
          </p:cNvPr>
          <p:cNvSpPr txBox="1"/>
          <p:nvPr/>
        </p:nvSpPr>
        <p:spPr>
          <a:xfrm>
            <a:off x="578840" y="176169"/>
            <a:ext cx="60247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Removing Internal Retaining Nut:</a:t>
            </a:r>
          </a:p>
          <a:p>
            <a:pPr marL="285750" indent="-285750">
              <a:buFontTx/>
              <a:buChar char="-"/>
            </a:pPr>
            <a:r>
              <a:rPr lang="en-US" dirty="0"/>
              <a:t>Using the nipple compression wrench, remove the internal </a:t>
            </a:r>
            <a:br>
              <a:rPr lang="en-US" dirty="0"/>
            </a:br>
            <a:r>
              <a:rPr lang="en-US" dirty="0"/>
              <a:t>shaft seal retaining nut and washer.</a:t>
            </a:r>
          </a:p>
        </p:txBody>
      </p:sp>
    </p:spTree>
    <p:extLst>
      <p:ext uri="{BB962C8B-B14F-4D97-AF65-F5344CB8AC3E}">
        <p14:creationId xmlns:p14="http://schemas.microsoft.com/office/powerpoint/2010/main" val="395400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810A96-3C82-420B-B3DE-D575503CF6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349" y="2053730"/>
            <a:ext cx="2811130" cy="2811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8148DF-B821-4F74-A3F7-263ADB5F18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65" y="2023057"/>
            <a:ext cx="2811885" cy="281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0D9B00-70A2-4854-A7DF-610CA05854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745" y="2023057"/>
            <a:ext cx="2842583" cy="2841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B2E30E-805A-4BA6-97BB-E366305A3B73}"/>
              </a:ext>
            </a:extLst>
          </p:cNvPr>
          <p:cNvSpPr txBox="1"/>
          <p:nvPr/>
        </p:nvSpPr>
        <p:spPr>
          <a:xfrm>
            <a:off x="664650" y="226503"/>
            <a:ext cx="83168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Removing Rear End Housing:</a:t>
            </a:r>
          </a:p>
          <a:p>
            <a:pPr marL="285750" indent="-285750">
              <a:buFontTx/>
              <a:buChar char="-"/>
            </a:pPr>
            <a:r>
              <a:rPr lang="en-US" dirty="0"/>
              <a:t>Using a screw driver, remove oil plugs to allow the oil to drain.</a:t>
            </a:r>
          </a:p>
          <a:p>
            <a:pPr marL="285750" indent="-285750">
              <a:buFontTx/>
              <a:buChar char="-"/>
            </a:pPr>
            <a:r>
              <a:rPr lang="en-US" dirty="0"/>
              <a:t>Screw slide hammers into drain holes.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Operate slide hammers in an alternate motion to break the bond between the  </a:t>
            </a:r>
            <a:br>
              <a:rPr lang="en-US" dirty="0"/>
            </a:br>
            <a:r>
              <a:rPr lang="en-US" dirty="0"/>
              <a:t>end housing and the shell. </a:t>
            </a:r>
          </a:p>
          <a:p>
            <a:pPr marL="285750" indent="-285750">
              <a:buFontTx/>
              <a:buChar char="-"/>
            </a:pPr>
            <a:r>
              <a:rPr lang="en-US" dirty="0"/>
              <a:t>Operate the slide hammers simultaneously to pull housings evenly from the shell.    </a:t>
            </a:r>
          </a:p>
        </p:txBody>
      </p:sp>
    </p:spTree>
    <p:extLst>
      <p:ext uri="{BB962C8B-B14F-4D97-AF65-F5344CB8AC3E}">
        <p14:creationId xmlns:p14="http://schemas.microsoft.com/office/powerpoint/2010/main" val="915421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6ADDB6-F1EA-4BE7-A65D-60E9BCBBAC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15" y="1352550"/>
            <a:ext cx="3924299" cy="3924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979DB4-10FE-4CB4-8777-20539C5D1B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925" y="1352550"/>
            <a:ext cx="3926229" cy="392429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EFA6E06A-35BF-4D0B-9942-0247C02D9705}"/>
              </a:ext>
            </a:extLst>
          </p:cNvPr>
          <p:cNvSpPr/>
          <p:nvPr/>
        </p:nvSpPr>
        <p:spPr>
          <a:xfrm>
            <a:off x="4278385" y="2966556"/>
            <a:ext cx="587230" cy="696286"/>
          </a:xfrm>
          <a:prstGeom prst="rightArrow">
            <a:avLst/>
          </a:prstGeom>
          <a:solidFill>
            <a:schemeClr val="tx1"/>
          </a:solidFill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8DB2D0-F239-4B2B-8394-988EF138B05D}"/>
              </a:ext>
            </a:extLst>
          </p:cNvPr>
          <p:cNvSpPr txBox="1"/>
          <p:nvPr/>
        </p:nvSpPr>
        <p:spPr>
          <a:xfrm>
            <a:off x="604007" y="152221"/>
            <a:ext cx="6016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Accessing Internal Drive Assembly:</a:t>
            </a:r>
          </a:p>
          <a:p>
            <a:pPr marL="285750" indent="-285750">
              <a:buFontTx/>
              <a:buChar char="-"/>
            </a:pPr>
            <a:r>
              <a:rPr lang="en-US" dirty="0"/>
              <a:t>Vertically orientate the pulley. </a:t>
            </a:r>
          </a:p>
          <a:p>
            <a:pPr marL="285750" indent="-285750">
              <a:buFontTx/>
              <a:buChar char="-"/>
            </a:pPr>
            <a:r>
              <a:rPr lang="en-US" dirty="0"/>
              <a:t>Carefully pull the shell up and over the drive train to access</a:t>
            </a:r>
            <a:br>
              <a:rPr lang="en-US" dirty="0"/>
            </a:br>
            <a:r>
              <a:rPr lang="en-US" dirty="0"/>
              <a:t>the drive assembly.  </a:t>
            </a:r>
          </a:p>
        </p:txBody>
      </p:sp>
    </p:spTree>
    <p:extLst>
      <p:ext uri="{BB962C8B-B14F-4D97-AF65-F5344CB8AC3E}">
        <p14:creationId xmlns:p14="http://schemas.microsoft.com/office/powerpoint/2010/main" val="1196255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3C3879-B91A-4C73-BFB9-AF7DB49799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06" y="1513585"/>
            <a:ext cx="3832100" cy="3830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A29DC6-4EA1-434B-9162-0D00E506C8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394" y="1512315"/>
            <a:ext cx="3832100" cy="38321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9EA3E295-1E96-436A-907A-88AA44FF4539}"/>
              </a:ext>
            </a:extLst>
          </p:cNvPr>
          <p:cNvSpPr/>
          <p:nvPr/>
        </p:nvSpPr>
        <p:spPr>
          <a:xfrm>
            <a:off x="4278385" y="2966556"/>
            <a:ext cx="587230" cy="696286"/>
          </a:xfrm>
          <a:prstGeom prst="rightArrow">
            <a:avLst/>
          </a:prstGeom>
          <a:solidFill>
            <a:schemeClr val="tx1"/>
          </a:solidFill>
          <a:ln>
            <a:solidFill>
              <a:srgbClr val="E3061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00C13A-1219-461F-9969-27C6D5684D6E}"/>
              </a:ext>
            </a:extLst>
          </p:cNvPr>
          <p:cNvSpPr txBox="1"/>
          <p:nvPr/>
        </p:nvSpPr>
        <p:spPr>
          <a:xfrm>
            <a:off x="531340" y="251670"/>
            <a:ext cx="6418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Pulling Wires Through Shaft:</a:t>
            </a:r>
          </a:p>
          <a:p>
            <a:pPr marL="285750" indent="-285750">
              <a:buFontTx/>
              <a:buChar char="-"/>
            </a:pPr>
            <a:r>
              <a:rPr lang="en-US" dirty="0"/>
              <a:t>Using a screwdriver, lift up retaining clip to gain access to wires.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Carefully pull wires through shaft.</a:t>
            </a:r>
          </a:p>
        </p:txBody>
      </p:sp>
    </p:spTree>
    <p:extLst>
      <p:ext uri="{BB962C8B-B14F-4D97-AF65-F5344CB8AC3E}">
        <p14:creationId xmlns:p14="http://schemas.microsoft.com/office/powerpoint/2010/main" val="1201421638"/>
      </p:ext>
    </p:extLst>
  </p:cSld>
  <p:clrMapOvr>
    <a:masterClrMapping/>
  </p:clrMapOvr>
</p:sld>
</file>

<file path=ppt/theme/theme1.xml><?xml version="1.0" encoding="utf-8"?>
<a:theme xmlns:a="http://schemas.openxmlformats.org/drawingml/2006/main" name="Rulmeca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Rulmeca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326</Words>
  <Application>Microsoft Office PowerPoint</Application>
  <PresentationFormat>On-screen Show (4:3)</PresentationFormat>
  <Paragraphs>55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Rulmeca Text</vt:lpstr>
      <vt:lpstr>1_Rulmeca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 Laymon</dc:creator>
  <cp:lastModifiedBy>BeltLink</cp:lastModifiedBy>
  <cp:revision>35</cp:revision>
  <cp:lastPrinted>2018-05-11T05:04:13Z</cp:lastPrinted>
  <dcterms:created xsi:type="dcterms:W3CDTF">2018-04-18T16:21:10Z</dcterms:created>
  <dcterms:modified xsi:type="dcterms:W3CDTF">2018-05-11T05:05:49Z</dcterms:modified>
</cp:coreProperties>
</file>